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135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04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92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8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42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4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01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11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41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5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67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C6C3-32CC-4CFF-8D51-1FCA8CA7014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431D6-ECEE-4654-B884-48539FCD3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78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76" Type="http://schemas.openxmlformats.org/officeDocument/2006/relationships/image" Target="../media/image75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87" Type="http://schemas.openxmlformats.org/officeDocument/2006/relationships/image" Target="../media/image86.png"/><Relationship Id="rId5" Type="http://schemas.openxmlformats.org/officeDocument/2006/relationships/image" Target="../media/image4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90" Type="http://schemas.openxmlformats.org/officeDocument/2006/relationships/image" Target="../media/image89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77" Type="http://schemas.openxmlformats.org/officeDocument/2006/relationships/image" Target="../media/image76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93" Type="http://schemas.openxmlformats.org/officeDocument/2006/relationships/image" Target="../media/image92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9" Type="http://schemas.openxmlformats.org/officeDocument/2006/relationships/image" Target="../media/image130.png"/><Relationship Id="rId21" Type="http://schemas.openxmlformats.org/officeDocument/2006/relationships/image" Target="../media/image112.png"/><Relationship Id="rId34" Type="http://schemas.openxmlformats.org/officeDocument/2006/relationships/image" Target="../media/image125.png"/><Relationship Id="rId42" Type="http://schemas.openxmlformats.org/officeDocument/2006/relationships/image" Target="../media/image133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55" Type="http://schemas.openxmlformats.org/officeDocument/2006/relationships/image" Target="../media/image146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41" Type="http://schemas.openxmlformats.org/officeDocument/2006/relationships/image" Target="../media/image132.png"/><Relationship Id="rId54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32" Type="http://schemas.openxmlformats.org/officeDocument/2006/relationships/image" Target="../media/image123.png"/><Relationship Id="rId37" Type="http://schemas.openxmlformats.org/officeDocument/2006/relationships/image" Target="../media/image128.png"/><Relationship Id="rId40" Type="http://schemas.openxmlformats.org/officeDocument/2006/relationships/image" Target="../media/image131.png"/><Relationship Id="rId45" Type="http://schemas.openxmlformats.org/officeDocument/2006/relationships/image" Target="../media/image136.png"/><Relationship Id="rId53" Type="http://schemas.openxmlformats.org/officeDocument/2006/relationships/image" Target="../media/image144.png"/><Relationship Id="rId58" Type="http://schemas.openxmlformats.org/officeDocument/2006/relationships/image" Target="../media/image149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36" Type="http://schemas.openxmlformats.org/officeDocument/2006/relationships/image" Target="../media/image127.png"/><Relationship Id="rId49" Type="http://schemas.openxmlformats.org/officeDocument/2006/relationships/image" Target="../media/image140.png"/><Relationship Id="rId57" Type="http://schemas.openxmlformats.org/officeDocument/2006/relationships/image" Target="../media/image148.png"/><Relationship Id="rId61" Type="http://schemas.openxmlformats.org/officeDocument/2006/relationships/image" Target="../media/image152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31" Type="http://schemas.openxmlformats.org/officeDocument/2006/relationships/image" Target="../media/image122.png"/><Relationship Id="rId44" Type="http://schemas.openxmlformats.org/officeDocument/2006/relationships/image" Target="../media/image135.png"/><Relationship Id="rId52" Type="http://schemas.openxmlformats.org/officeDocument/2006/relationships/image" Target="../media/image143.png"/><Relationship Id="rId60" Type="http://schemas.openxmlformats.org/officeDocument/2006/relationships/image" Target="../media/image15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image" Target="../media/image121.png"/><Relationship Id="rId35" Type="http://schemas.openxmlformats.org/officeDocument/2006/relationships/image" Target="../media/image126.png"/><Relationship Id="rId43" Type="http://schemas.openxmlformats.org/officeDocument/2006/relationships/image" Target="../media/image134.png"/><Relationship Id="rId48" Type="http://schemas.openxmlformats.org/officeDocument/2006/relationships/image" Target="../media/image139.png"/><Relationship Id="rId56" Type="http://schemas.openxmlformats.org/officeDocument/2006/relationships/image" Target="../media/image147.png"/><Relationship Id="rId8" Type="http://schemas.openxmlformats.org/officeDocument/2006/relationships/image" Target="../media/image99.png"/><Relationship Id="rId51" Type="http://schemas.openxmlformats.org/officeDocument/2006/relationships/image" Target="../media/image142.png"/><Relationship Id="rId3" Type="http://schemas.openxmlformats.org/officeDocument/2006/relationships/image" Target="../media/image94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33" Type="http://schemas.openxmlformats.org/officeDocument/2006/relationships/image" Target="../media/image124.png"/><Relationship Id="rId38" Type="http://schemas.openxmlformats.org/officeDocument/2006/relationships/image" Target="../media/image129.png"/><Relationship Id="rId46" Type="http://schemas.openxmlformats.org/officeDocument/2006/relationships/image" Target="../media/image137.png"/><Relationship Id="rId59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39" Type="http://schemas.openxmlformats.org/officeDocument/2006/relationships/image" Target="../media/image190.png"/><Relationship Id="rId21" Type="http://schemas.openxmlformats.org/officeDocument/2006/relationships/image" Target="../media/image172.png"/><Relationship Id="rId34" Type="http://schemas.openxmlformats.org/officeDocument/2006/relationships/image" Target="../media/image185.png"/><Relationship Id="rId42" Type="http://schemas.openxmlformats.org/officeDocument/2006/relationships/image" Target="../media/image193.png"/><Relationship Id="rId47" Type="http://schemas.openxmlformats.org/officeDocument/2006/relationships/image" Target="../media/image198.png"/><Relationship Id="rId50" Type="http://schemas.openxmlformats.org/officeDocument/2006/relationships/image" Target="../media/image201.png"/><Relationship Id="rId55" Type="http://schemas.openxmlformats.org/officeDocument/2006/relationships/image" Target="../media/image206.png"/><Relationship Id="rId63" Type="http://schemas.openxmlformats.org/officeDocument/2006/relationships/image" Target="../media/image214.png"/><Relationship Id="rId68" Type="http://schemas.openxmlformats.org/officeDocument/2006/relationships/image" Target="../media/image219.png"/><Relationship Id="rId76" Type="http://schemas.openxmlformats.org/officeDocument/2006/relationships/image" Target="../media/image227.png"/><Relationship Id="rId7" Type="http://schemas.openxmlformats.org/officeDocument/2006/relationships/image" Target="../media/image158.png"/><Relationship Id="rId71" Type="http://schemas.openxmlformats.org/officeDocument/2006/relationships/image" Target="../media/image222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29" Type="http://schemas.openxmlformats.org/officeDocument/2006/relationships/image" Target="../media/image180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40" Type="http://schemas.openxmlformats.org/officeDocument/2006/relationships/image" Target="../media/image191.png"/><Relationship Id="rId45" Type="http://schemas.openxmlformats.org/officeDocument/2006/relationships/image" Target="../media/image196.png"/><Relationship Id="rId53" Type="http://schemas.openxmlformats.org/officeDocument/2006/relationships/image" Target="../media/image204.png"/><Relationship Id="rId58" Type="http://schemas.openxmlformats.org/officeDocument/2006/relationships/image" Target="../media/image209.png"/><Relationship Id="rId66" Type="http://schemas.openxmlformats.org/officeDocument/2006/relationships/image" Target="../media/image217.png"/><Relationship Id="rId74" Type="http://schemas.openxmlformats.org/officeDocument/2006/relationships/image" Target="../media/image225.png"/><Relationship Id="rId79" Type="http://schemas.openxmlformats.org/officeDocument/2006/relationships/image" Target="../media/image230.png"/><Relationship Id="rId5" Type="http://schemas.openxmlformats.org/officeDocument/2006/relationships/image" Target="../media/image156.png"/><Relationship Id="rId61" Type="http://schemas.openxmlformats.org/officeDocument/2006/relationships/image" Target="../media/image212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31" Type="http://schemas.openxmlformats.org/officeDocument/2006/relationships/image" Target="../media/image182.png"/><Relationship Id="rId44" Type="http://schemas.openxmlformats.org/officeDocument/2006/relationships/image" Target="../media/image195.png"/><Relationship Id="rId52" Type="http://schemas.openxmlformats.org/officeDocument/2006/relationships/image" Target="../media/image203.png"/><Relationship Id="rId60" Type="http://schemas.openxmlformats.org/officeDocument/2006/relationships/image" Target="../media/image211.png"/><Relationship Id="rId65" Type="http://schemas.openxmlformats.org/officeDocument/2006/relationships/image" Target="../media/image216.png"/><Relationship Id="rId73" Type="http://schemas.openxmlformats.org/officeDocument/2006/relationships/image" Target="../media/image224.png"/><Relationship Id="rId78" Type="http://schemas.openxmlformats.org/officeDocument/2006/relationships/image" Target="../media/image229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Relationship Id="rId43" Type="http://schemas.openxmlformats.org/officeDocument/2006/relationships/image" Target="../media/image194.png"/><Relationship Id="rId48" Type="http://schemas.openxmlformats.org/officeDocument/2006/relationships/image" Target="../media/image199.png"/><Relationship Id="rId56" Type="http://schemas.openxmlformats.org/officeDocument/2006/relationships/image" Target="../media/image207.png"/><Relationship Id="rId64" Type="http://schemas.openxmlformats.org/officeDocument/2006/relationships/image" Target="../media/image215.png"/><Relationship Id="rId69" Type="http://schemas.openxmlformats.org/officeDocument/2006/relationships/image" Target="../media/image220.png"/><Relationship Id="rId77" Type="http://schemas.openxmlformats.org/officeDocument/2006/relationships/image" Target="../media/image228.png"/><Relationship Id="rId8" Type="http://schemas.openxmlformats.org/officeDocument/2006/relationships/image" Target="../media/image159.png"/><Relationship Id="rId51" Type="http://schemas.openxmlformats.org/officeDocument/2006/relationships/image" Target="../media/image202.png"/><Relationship Id="rId72" Type="http://schemas.openxmlformats.org/officeDocument/2006/relationships/image" Target="../media/image223.png"/><Relationship Id="rId80" Type="http://schemas.openxmlformats.org/officeDocument/2006/relationships/image" Target="../media/image231.png"/><Relationship Id="rId3" Type="http://schemas.openxmlformats.org/officeDocument/2006/relationships/image" Target="../media/image154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189.png"/><Relationship Id="rId46" Type="http://schemas.openxmlformats.org/officeDocument/2006/relationships/image" Target="../media/image197.png"/><Relationship Id="rId59" Type="http://schemas.openxmlformats.org/officeDocument/2006/relationships/image" Target="../media/image210.png"/><Relationship Id="rId67" Type="http://schemas.openxmlformats.org/officeDocument/2006/relationships/image" Target="../media/image218.png"/><Relationship Id="rId20" Type="http://schemas.openxmlformats.org/officeDocument/2006/relationships/image" Target="../media/image171.png"/><Relationship Id="rId41" Type="http://schemas.openxmlformats.org/officeDocument/2006/relationships/image" Target="../media/image192.png"/><Relationship Id="rId54" Type="http://schemas.openxmlformats.org/officeDocument/2006/relationships/image" Target="../media/image205.png"/><Relationship Id="rId62" Type="http://schemas.openxmlformats.org/officeDocument/2006/relationships/image" Target="../media/image213.png"/><Relationship Id="rId70" Type="http://schemas.openxmlformats.org/officeDocument/2006/relationships/image" Target="../media/image221.png"/><Relationship Id="rId75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187.png"/><Relationship Id="rId49" Type="http://schemas.openxmlformats.org/officeDocument/2006/relationships/image" Target="../media/image200.png"/><Relationship Id="rId57" Type="http://schemas.openxmlformats.org/officeDocument/2006/relationships/image" Target="../media/image2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05623" y="0"/>
            <a:ext cx="5971589" cy="7035117"/>
            <a:chOff x="742787" y="356832"/>
            <a:chExt cx="9043087" cy="10653642"/>
          </a:xfrm>
        </p:grpSpPr>
        <p:grpSp>
          <p:nvGrpSpPr>
            <p:cNvPr id="5" name="组合 4"/>
            <p:cNvGrpSpPr/>
            <p:nvPr/>
          </p:nvGrpSpPr>
          <p:grpSpPr>
            <a:xfrm>
              <a:off x="1037734" y="10641103"/>
              <a:ext cx="8444798" cy="369371"/>
              <a:chOff x="1037734" y="10656869"/>
              <a:chExt cx="8444798" cy="369371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2169879" y="10656869"/>
                <a:ext cx="500554" cy="369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zh-CN" altLang="en-US" sz="98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1037734" y="10656869"/>
                <a:ext cx="490844" cy="369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zh-CN" altLang="en-US" sz="98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319655" y="10656869"/>
                <a:ext cx="490844" cy="369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zh-CN" altLang="en-US" sz="98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4451799" y="10656869"/>
                <a:ext cx="500554" cy="369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  <a:endParaRPr lang="zh-CN" altLang="en-US" sz="98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5601576" y="10656869"/>
                <a:ext cx="490844" cy="369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</a:t>
                </a:r>
                <a:endParaRPr lang="zh-CN" altLang="en-US" sz="98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6733720" y="10656869"/>
                <a:ext cx="468995" cy="369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</a:t>
                </a:r>
                <a:endParaRPr lang="zh-CN" altLang="en-US" sz="98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7832201" y="10656869"/>
                <a:ext cx="500554" cy="369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(g)</a:t>
                </a:r>
                <a:endParaRPr lang="zh-CN" altLang="en-US" sz="98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文本框 109"/>
              <p:cNvSpPr txBox="1"/>
              <p:nvPr/>
            </p:nvSpPr>
            <p:spPr>
              <a:xfrm>
                <a:off x="8981978" y="10656869"/>
                <a:ext cx="500554" cy="369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(h)</a:t>
                </a:r>
                <a:endParaRPr lang="zh-CN" altLang="en-US" sz="98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42787" y="356832"/>
              <a:ext cx="9043087" cy="10343317"/>
              <a:chOff x="742787" y="356832"/>
              <a:chExt cx="9043087" cy="10343317"/>
            </a:xfrm>
          </p:grpSpPr>
          <p:pic>
            <p:nvPicPr>
              <p:cNvPr id="7" name="Picture 29"/>
              <p:cNvPicPr preferRelativeResize="0"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356832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30"/>
              <p:cNvPicPr preferRelativeResize="0"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863" y="356832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31"/>
              <p:cNvPicPr preferRelativeResize="0"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8705" y="356832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32"/>
              <p:cNvPicPr preferRelativeResize="0"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8781" y="356832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33"/>
              <p:cNvPicPr preferRelativeResize="0"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857" y="356832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34"/>
              <p:cNvPicPr preferRelativeResize="0"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8933" y="356832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35"/>
              <p:cNvPicPr preferRelativeResize="0"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009" y="356832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36"/>
              <p:cNvPicPr preferRelativeResize="0"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874" y="356832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72"/>
              <p:cNvPicPr preferRelativeResize="0"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121399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73"/>
              <p:cNvPicPr preferRelativeResize="0">
                <a:picLocks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863" y="121399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74"/>
              <p:cNvPicPr preferRelativeResize="0"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8705" y="121399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75"/>
              <p:cNvPicPr preferRelativeResize="0"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8781" y="121399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76"/>
              <p:cNvPicPr preferRelativeResize="0"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857" y="121399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77"/>
              <p:cNvPicPr preferRelativeResize="0">
                <a:picLocks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8933" y="121399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78"/>
              <p:cNvPicPr preferRelativeResize="0">
                <a:picLocks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009" y="121399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79"/>
              <p:cNvPicPr preferRelativeResize="0">
                <a:picLocks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874" y="121399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80"/>
              <p:cNvPicPr preferRelativeResize="0">
                <a:picLocks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207455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81"/>
              <p:cNvPicPr preferRelativeResize="0"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863" y="207455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82"/>
              <p:cNvPicPr preferRelativeResize="0">
                <a:picLocks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8705" y="207455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83"/>
              <p:cNvPicPr preferRelativeResize="0">
                <a:picLocks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8781" y="207455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84"/>
              <p:cNvPicPr preferRelativeResize="0">
                <a:picLocks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857" y="207455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85"/>
              <p:cNvPicPr preferRelativeResize="0">
                <a:picLocks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8933" y="207455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86"/>
              <p:cNvPicPr preferRelativeResize="0">
                <a:picLocks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009" y="207455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87"/>
              <p:cNvPicPr preferRelativeResize="0">
                <a:picLocks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874" y="207455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88"/>
              <p:cNvPicPr preferRelativeResize="0">
                <a:picLocks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2934459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89"/>
              <p:cNvPicPr preferRelativeResize="0">
                <a:picLocks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863" y="2934459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90"/>
              <p:cNvPicPr preferRelativeResize="0">
                <a:picLocks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8705" y="293118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Picture 91"/>
              <p:cNvPicPr preferRelativeResize="0">
                <a:picLocks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8781" y="293118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92"/>
              <p:cNvPicPr preferRelativeResize="0">
                <a:picLocks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857" y="293118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93"/>
              <p:cNvPicPr preferRelativeResize="0">
                <a:picLocks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8933" y="293118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94"/>
              <p:cNvPicPr preferRelativeResize="0">
                <a:picLocks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009" y="293118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95"/>
              <p:cNvPicPr preferRelativeResize="0">
                <a:picLocks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874" y="2931185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96"/>
              <p:cNvPicPr preferRelativeResize="0">
                <a:picLocks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379356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97"/>
              <p:cNvPicPr preferRelativeResize="0">
                <a:picLocks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228" y="379356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98"/>
              <p:cNvPicPr preferRelativeResize="0">
                <a:picLocks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669" y="379356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99"/>
              <p:cNvPicPr preferRelativeResize="0">
                <a:picLocks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0110" y="379356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02"/>
              <p:cNvPicPr preferRelativeResize="0">
                <a:picLocks noChangeArrowheads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7433" y="379356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03"/>
              <p:cNvPicPr preferRelativeResize="0">
                <a:picLocks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874" y="379356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13"/>
              <p:cNvPicPr preferRelativeResize="0">
                <a:picLocks noChangeArrowheads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466864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14"/>
              <p:cNvPicPr preferRelativeResize="0">
                <a:picLocks noChangeArrowheads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228" y="466864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15"/>
              <p:cNvPicPr preferRelativeResize="0">
                <a:picLocks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669" y="466730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16"/>
              <p:cNvPicPr preferRelativeResize="0">
                <a:picLocks noChangeArrowheads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0110" y="466730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17"/>
              <p:cNvPicPr preferRelativeResize="0">
                <a:picLocks noChangeArrowheads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2551" y="466730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8"/>
              <p:cNvPicPr preferRelativeResize="0">
                <a:picLocks noChangeArrowheads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4992" y="466730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19"/>
              <p:cNvPicPr preferRelativeResize="0">
                <a:picLocks noChangeArrowheads="1"/>
              </p:cNvPicPr>
              <p:nvPr/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7433" y="466730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20"/>
              <p:cNvPicPr preferRelativeResize="0">
                <a:picLocks noChangeArrowheads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874" y="466730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15"/>
              <p:cNvPicPr preferRelativeResize="0">
                <a:picLocks noChangeArrowheads="1"/>
              </p:cNvPicPr>
              <p:nvPr/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5534091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16"/>
              <p:cNvPicPr preferRelativeResize="0">
                <a:picLocks noChangeArrowheads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863" y="5534091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117"/>
              <p:cNvPicPr preferRelativeResize="0">
                <a:picLocks noChangeArrowheads="1"/>
              </p:cNvPicPr>
              <p:nvPr/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8705" y="5534091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118"/>
              <p:cNvPicPr preferRelativeResize="0">
                <a:picLocks noChangeArrowheads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8781" y="5534091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119"/>
              <p:cNvPicPr preferRelativeResize="0">
                <a:picLocks noChangeArrowheads="1"/>
              </p:cNvPicPr>
              <p:nvPr/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857" y="5534091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120"/>
              <p:cNvPicPr preferRelativeResize="0">
                <a:picLocks noChangeArrowheads="1"/>
              </p:cNvPicPr>
              <p:nvPr/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8933" y="5534091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121"/>
              <p:cNvPicPr preferRelativeResize="0">
                <a:picLocks noChangeArrowheads="1"/>
              </p:cNvPicPr>
              <p:nvPr/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009" y="5534091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122"/>
              <p:cNvPicPr preferRelativeResize="0">
                <a:picLocks noChangeArrowheads="1"/>
              </p:cNvPicPr>
              <p:nvPr/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874" y="5534091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134"/>
              <p:cNvPicPr preferRelativeResize="0">
                <a:picLocks noChangeArrowheads="1"/>
              </p:cNvPicPr>
              <p:nvPr/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640745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135"/>
              <p:cNvPicPr preferRelativeResize="0">
                <a:picLocks noChangeArrowheads="1"/>
              </p:cNvPicPr>
              <p:nvPr/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751" y="640745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136"/>
              <p:cNvPicPr preferRelativeResize="0">
                <a:picLocks noChangeArrowheads="1"/>
              </p:cNvPicPr>
              <p:nvPr/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8481" y="6407457"/>
                <a:ext cx="1116787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37"/>
              <p:cNvPicPr preferRelativeResize="0">
                <a:picLocks noChangeArrowheads="1"/>
              </p:cNvPicPr>
              <p:nvPr/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9232" y="640745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138"/>
              <p:cNvPicPr preferRelativeResize="0">
                <a:picLocks noChangeArrowheads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9196" y="640745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39"/>
              <p:cNvPicPr preferRelativeResize="0">
                <a:picLocks noChangeArrowheads="1"/>
              </p:cNvPicPr>
              <p:nvPr/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9160" y="640745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140"/>
              <p:cNvPicPr preferRelativeResize="0">
                <a:picLocks noChangeArrowheads="1"/>
              </p:cNvPicPr>
              <p:nvPr/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124" y="6407457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" name="Picture 141"/>
              <p:cNvPicPr preferRelativeResize="0">
                <a:picLocks noChangeArrowheads="1"/>
              </p:cNvPicPr>
              <p:nvPr/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087" y="6407457"/>
                <a:ext cx="1116787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" name="Picture 153"/>
              <p:cNvPicPr preferRelativeResize="0">
                <a:picLocks noChangeArrowheads="1"/>
              </p:cNvPicPr>
              <p:nvPr/>
            </p:nvPicPr>
            <p:blipFill>
              <a:blip r:embed="rId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7267974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" name="Picture 154"/>
              <p:cNvPicPr preferRelativeResize="0">
                <a:picLocks noChangeArrowheads="1"/>
              </p:cNvPicPr>
              <p:nvPr/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863" y="7267974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Picture 155"/>
              <p:cNvPicPr preferRelativeResize="0">
                <a:picLocks noChangeArrowheads="1"/>
              </p:cNvPicPr>
              <p:nvPr/>
            </p:nvPicPr>
            <p:blipFill>
              <a:blip r:embed="rId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8705" y="7267974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Picture 156"/>
              <p:cNvPicPr preferRelativeResize="0">
                <a:picLocks noChangeArrowheads="1"/>
              </p:cNvPicPr>
              <p:nvPr/>
            </p:nvPicPr>
            <p:blipFill>
              <a:blip r:embed="rId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8781" y="7267974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57"/>
              <p:cNvPicPr preferRelativeResize="0">
                <a:picLocks noChangeArrowheads="1"/>
              </p:cNvPicPr>
              <p:nvPr/>
            </p:nvPicPr>
            <p:blipFill>
              <a:blip r:embed="rId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857" y="7267974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58"/>
              <p:cNvPicPr preferRelativeResize="0">
                <a:picLocks noChangeArrowheads="1"/>
              </p:cNvPicPr>
              <p:nvPr/>
            </p:nvPicPr>
            <p:blipFill>
              <a:blip r:embed="rId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8933" y="7267974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" name="Picture 159"/>
              <p:cNvPicPr preferRelativeResize="0">
                <a:picLocks noChangeArrowheads="1"/>
              </p:cNvPicPr>
              <p:nvPr/>
            </p:nvPicPr>
            <p:blipFill>
              <a:blip r:embed="rId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009" y="7267974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" name="Picture 160"/>
              <p:cNvPicPr preferRelativeResize="0">
                <a:picLocks noChangeArrowheads="1"/>
              </p:cNvPicPr>
              <p:nvPr/>
            </p:nvPicPr>
            <p:blipFill>
              <a:blip r:embed="rId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874" y="7267974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" name="Picture 191"/>
              <p:cNvPicPr preferRelativeResize="0">
                <a:picLocks noChangeArrowheads="1"/>
              </p:cNvPicPr>
              <p:nvPr/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814171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92"/>
              <p:cNvPicPr preferRelativeResize="0">
                <a:picLocks noChangeArrowheads="1"/>
              </p:cNvPicPr>
              <p:nvPr/>
            </p:nvPicPr>
            <p:blipFill>
              <a:blip r:embed="rId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863" y="814171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193"/>
              <p:cNvPicPr preferRelativeResize="0">
                <a:picLocks noChangeArrowheads="1"/>
              </p:cNvPicPr>
              <p:nvPr/>
            </p:nvPicPr>
            <p:blipFill>
              <a:blip r:embed="rId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8705" y="814171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194"/>
              <p:cNvPicPr preferRelativeResize="0">
                <a:picLocks noChangeArrowheads="1"/>
              </p:cNvPicPr>
              <p:nvPr/>
            </p:nvPicPr>
            <p:blipFill>
              <a:blip r:embed="rId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8781" y="814171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Picture 195"/>
              <p:cNvPicPr preferRelativeResize="0">
                <a:picLocks noChangeArrowheads="1"/>
              </p:cNvPicPr>
              <p:nvPr/>
            </p:nvPicPr>
            <p:blipFill>
              <a:blip r:embed="rId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857" y="814171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196"/>
              <p:cNvPicPr preferRelativeResize="0">
                <a:picLocks noChangeArrowheads="1"/>
              </p:cNvPicPr>
              <p:nvPr/>
            </p:nvPicPr>
            <p:blipFill>
              <a:blip r:embed="rId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8933" y="814171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3" name="Picture 197"/>
              <p:cNvPicPr preferRelativeResize="0">
                <a:picLocks noChangeArrowheads="1"/>
              </p:cNvPicPr>
              <p:nvPr/>
            </p:nvPicPr>
            <p:blipFill>
              <a:blip r:embed="rId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009" y="814171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4" name="Picture 198"/>
              <p:cNvPicPr preferRelativeResize="0">
                <a:picLocks noChangeArrowheads="1"/>
              </p:cNvPicPr>
              <p:nvPr/>
            </p:nvPicPr>
            <p:blipFill>
              <a:blip r:embed="rId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874" y="8141718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5" name="Picture 210"/>
              <p:cNvPicPr preferRelativeResize="0">
                <a:picLocks noChangeArrowheads="1"/>
              </p:cNvPicPr>
              <p:nvPr/>
            </p:nvPicPr>
            <p:blipFill>
              <a:blip r:embed="rId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899751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211"/>
              <p:cNvPicPr preferRelativeResize="0">
                <a:picLocks noChangeArrowheads="1"/>
              </p:cNvPicPr>
              <p:nvPr/>
            </p:nvPicPr>
            <p:blipFill>
              <a:blip r:embed="rId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863" y="899751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212"/>
              <p:cNvPicPr preferRelativeResize="0">
                <a:picLocks noChangeArrowheads="1"/>
              </p:cNvPicPr>
              <p:nvPr/>
            </p:nvPicPr>
            <p:blipFill>
              <a:blip r:embed="rId8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8705" y="899751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" name="Picture 213"/>
              <p:cNvPicPr preferRelativeResize="0">
                <a:picLocks noChangeArrowheads="1"/>
              </p:cNvPicPr>
              <p:nvPr/>
            </p:nvPicPr>
            <p:blipFill>
              <a:blip r:embed="rId8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8781" y="899751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214"/>
              <p:cNvPicPr preferRelativeResize="0">
                <a:picLocks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857" y="899751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" name="Picture 215"/>
              <p:cNvPicPr preferRelativeResize="0">
                <a:picLocks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8933" y="899751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1" name="Picture 216"/>
              <p:cNvPicPr preferRelativeResize="0">
                <a:picLocks noChangeArrowheads="1"/>
              </p:cNvPicPr>
              <p:nvPr/>
            </p:nvPicPr>
            <p:blipFill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009" y="899751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217"/>
              <p:cNvPicPr preferRelativeResize="0">
                <a:picLocks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874" y="899751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3" name="Picture 229"/>
              <p:cNvPicPr preferRelativeResize="0">
                <a:picLocks noChangeArrowheads="1"/>
              </p:cNvPicPr>
              <p:nvPr/>
            </p:nvPicPr>
            <p:blipFill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87" y="9854149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" name="Picture 230"/>
              <p:cNvPicPr preferRelativeResize="0">
                <a:picLocks noChangeArrowheads="1"/>
              </p:cNvPicPr>
              <p:nvPr/>
            </p:nvPicPr>
            <p:blipFill>
              <a:blip r:embed="rId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228" y="9854149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5" name="Picture 231"/>
              <p:cNvPicPr preferRelativeResize="0">
                <a:picLocks noChangeArrowheads="1"/>
              </p:cNvPicPr>
              <p:nvPr/>
            </p:nvPicPr>
            <p:blipFill>
              <a:blip r:embed="rId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669" y="9854149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" name="Picture 232"/>
              <p:cNvPicPr preferRelativeResize="0">
                <a:picLocks noChangeArrowheads="1"/>
              </p:cNvPicPr>
              <p:nvPr/>
            </p:nvPicPr>
            <p:blipFill>
              <a:blip r:embed="rId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0110" y="9854149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" name="Picture 233"/>
              <p:cNvPicPr preferRelativeResize="0">
                <a:picLocks noChangeArrowheads="1"/>
              </p:cNvPicPr>
              <p:nvPr/>
            </p:nvPicPr>
            <p:blipFill>
              <a:blip r:embed="rId8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2551" y="9854149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8" name="Picture 234"/>
              <p:cNvPicPr preferRelativeResize="0">
                <a:picLocks noChangeArrowheads="1"/>
              </p:cNvPicPr>
              <p:nvPr/>
            </p:nvPicPr>
            <p:blipFill>
              <a:blip r:embed="rId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4992" y="9854149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235"/>
              <p:cNvPicPr preferRelativeResize="0">
                <a:picLocks noChangeArrowheads="1"/>
              </p:cNvPicPr>
              <p:nvPr/>
            </p:nvPicPr>
            <p:blipFill>
              <a:blip r:embed="rId9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7433" y="9854149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236"/>
              <p:cNvPicPr preferRelativeResize="0">
                <a:picLocks noChangeArrowheads="1"/>
              </p:cNvPicPr>
              <p:nvPr/>
            </p:nvPicPr>
            <p:blipFill>
              <a:blip r:embed="rId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9874" y="9854149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36"/>
              <p:cNvPicPr preferRelativeResize="0">
                <a:picLocks noChangeArrowheads="1"/>
              </p:cNvPicPr>
              <p:nvPr/>
            </p:nvPicPr>
            <p:blipFill>
              <a:blip r:embed="rId9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2551" y="379356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37"/>
              <p:cNvPicPr preferRelativeResize="0">
                <a:picLocks noChangeArrowheads="1"/>
              </p:cNvPicPr>
              <p:nvPr/>
            </p:nvPicPr>
            <p:blipFill>
              <a:blip r:embed="rId9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4992" y="3793563"/>
                <a:ext cx="1116000" cy="84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015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344815" y="75756"/>
            <a:ext cx="11035753" cy="7599156"/>
            <a:chOff x="2041730" y="137302"/>
            <a:chExt cx="11035753" cy="7599156"/>
          </a:xfrm>
        </p:grpSpPr>
        <p:pic>
          <p:nvPicPr>
            <p:cNvPr id="4" name="Picture 17"/>
            <p:cNvPicPr preferRelativeResize="0"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730" y="13730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249" y="13730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9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2768" y="13730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0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3287" y="13730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1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806" y="13730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2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325" y="13730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3"/>
            <p:cNvPicPr preferRelativeResize="0"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844" y="13730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4"/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5363" y="13730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5"/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5883" y="13730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0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730" y="118341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1"/>
            <p:cNvPicPr preferRelativeResize="0"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249" y="118341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2"/>
            <p:cNvPicPr preferRelativeResize="0"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2768" y="118341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3"/>
            <p:cNvPicPr preferRelativeResize="0"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3287" y="118341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4"/>
            <p:cNvPicPr preferRelativeResize="0"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806" y="118341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5"/>
            <p:cNvPicPr preferRelativeResize="0"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325" y="118341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6"/>
            <p:cNvPicPr preferRelativeResize="0">
              <a:picLocks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844" y="118341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7"/>
            <p:cNvPicPr preferRelativeResize="0">
              <a:picLocks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5363" y="118341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8"/>
            <p:cNvPicPr preferRelativeResize="0">
              <a:picLocks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5883" y="118341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3"/>
            <p:cNvPicPr preferRelativeResize="0">
              <a:picLocks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730" y="223363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4"/>
            <p:cNvPicPr preferRelativeResize="0">
              <a:picLocks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249" y="223363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5"/>
            <p:cNvPicPr preferRelativeResize="0">
              <a:picLocks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2768" y="223363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6"/>
            <p:cNvPicPr preferRelativeResize="0"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3287" y="223363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7"/>
            <p:cNvPicPr preferRelativeResize="0"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806" y="223363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8"/>
            <p:cNvPicPr preferRelativeResize="0">
              <a:picLocks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325" y="223363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9"/>
            <p:cNvPicPr preferRelativeResize="0">
              <a:picLocks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844" y="223363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50"/>
            <p:cNvPicPr preferRelativeResize="0">
              <a:picLocks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5363" y="223363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51"/>
            <p:cNvPicPr preferRelativeResize="0">
              <a:picLocks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5883" y="223363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62"/>
            <p:cNvPicPr preferRelativeResize="0">
              <a:picLocks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730" y="326709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63"/>
            <p:cNvPicPr preferRelativeResize="0">
              <a:picLocks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249" y="326709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4"/>
            <p:cNvPicPr preferRelativeResize="0">
              <a:picLocks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2768" y="326709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65"/>
            <p:cNvPicPr preferRelativeResize="0">
              <a:picLocks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3287" y="326709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66"/>
            <p:cNvPicPr preferRelativeResize="0">
              <a:picLocks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806" y="326709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67"/>
            <p:cNvPicPr preferRelativeResize="0">
              <a:picLocks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325" y="326709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68"/>
            <p:cNvPicPr preferRelativeResize="0">
              <a:picLocks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844" y="326709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69"/>
            <p:cNvPicPr preferRelativeResize="0">
              <a:picLocks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5363" y="327744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70"/>
            <p:cNvPicPr preferRelativeResize="0">
              <a:picLocks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5883" y="327744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71"/>
            <p:cNvPicPr preferRelativeResize="0">
              <a:picLocks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730" y="4313264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72"/>
            <p:cNvPicPr preferRelativeResize="0">
              <a:picLocks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249" y="4313264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73"/>
            <p:cNvPicPr preferRelativeResize="0">
              <a:picLocks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2768" y="4313264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74"/>
            <p:cNvPicPr preferRelativeResize="0">
              <a:picLocks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3287" y="4313264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75"/>
            <p:cNvPicPr preferRelativeResize="0">
              <a:picLocks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806" y="4313264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76"/>
            <p:cNvPicPr preferRelativeResize="0">
              <a:picLocks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325" y="4313264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77"/>
            <p:cNvPicPr preferRelativeResize="0">
              <a:picLocks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844" y="4313264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78"/>
            <p:cNvPicPr preferRelativeResize="0">
              <a:picLocks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5363" y="4313264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79"/>
            <p:cNvPicPr preferRelativeResize="0">
              <a:picLocks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5883" y="4313264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80"/>
            <p:cNvPicPr preferRelativeResize="0">
              <a:picLocks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730" y="534593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81"/>
            <p:cNvPicPr preferRelativeResize="0">
              <a:picLocks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249" y="534593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82"/>
            <p:cNvPicPr preferRelativeResize="0">
              <a:picLocks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2768" y="534593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83"/>
            <p:cNvPicPr preferRelativeResize="0">
              <a:picLocks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3287" y="534593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84"/>
            <p:cNvPicPr preferRelativeResize="0">
              <a:picLocks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806" y="534593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85"/>
            <p:cNvPicPr preferRelativeResize="0">
              <a:picLocks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325" y="534593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86"/>
            <p:cNvPicPr preferRelativeResize="0">
              <a:picLocks noChangeArrowheads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844" y="534593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87"/>
            <p:cNvPicPr preferRelativeResize="0">
              <a:picLocks noChangeArrowheads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5363" y="534593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88"/>
            <p:cNvPicPr preferRelativeResize="0">
              <a:picLocks noChangeArrowheads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5883" y="5345932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89"/>
            <p:cNvPicPr preferRelativeResize="0">
              <a:picLocks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730" y="638177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90"/>
            <p:cNvPicPr preferRelativeResize="0">
              <a:picLocks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249" y="638177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91"/>
            <p:cNvPicPr preferRelativeResize="0">
              <a:picLocks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2768" y="638177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92"/>
            <p:cNvPicPr preferRelativeResize="0">
              <a:picLocks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3287" y="638177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93"/>
            <p:cNvPicPr preferRelativeResize="0">
              <a:picLocks noChangeArrowheads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806" y="638177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94"/>
            <p:cNvPicPr preferRelativeResize="0">
              <a:picLocks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325" y="638177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95"/>
            <p:cNvPicPr preferRelativeResize="0">
              <a:picLocks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844" y="638177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96"/>
            <p:cNvPicPr preferRelativeResize="0">
              <a:picLocks noChangeArrowheads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5363" y="638177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97"/>
            <p:cNvPicPr preferRelativeResize="0">
              <a:picLocks noChangeArrowheads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5883" y="6381776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文本框 66"/>
            <p:cNvSpPr txBox="1"/>
            <p:nvPr/>
          </p:nvSpPr>
          <p:spPr>
            <a:xfrm>
              <a:off x="2456400" y="7367126"/>
              <a:ext cx="1044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(a)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     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     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  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     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(h)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(i)    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58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6771" y="155657"/>
            <a:ext cx="11046420" cy="9642352"/>
            <a:chOff x="2114025" y="1140395"/>
            <a:chExt cx="11046420" cy="9642352"/>
          </a:xfrm>
        </p:grpSpPr>
        <p:pic>
          <p:nvPicPr>
            <p:cNvPr id="5" name="Picture 120"/>
            <p:cNvPicPr preferRelativeResize="0"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5" y="1140395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21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801" y="1140395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2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537" y="1140395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2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973" y="1140395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4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409" y="1140395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5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845" y="1140395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26"/>
            <p:cNvPicPr preferRelativeResize="0"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2281" y="1140395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7"/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2083" y="1140395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9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068" y="216720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0"/>
            <p:cNvPicPr preferRelativeResize="0"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213" y="216720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31"/>
            <p:cNvPicPr preferRelativeResize="0"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358" y="216720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2"/>
            <p:cNvPicPr preferRelativeResize="0"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503" y="216720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33"/>
            <p:cNvPicPr preferRelativeResize="0"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8648" y="216720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4"/>
            <p:cNvPicPr preferRelativeResize="0"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793" y="216720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35"/>
            <p:cNvPicPr preferRelativeResize="0">
              <a:picLocks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938" y="216720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36"/>
            <p:cNvPicPr preferRelativeResize="0">
              <a:picLocks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2083" y="2167207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38"/>
            <p:cNvPicPr preferRelativeResize="0"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068" y="320900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39"/>
            <p:cNvPicPr preferRelativeResize="0">
              <a:picLocks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213" y="320900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40"/>
            <p:cNvPicPr preferRelativeResize="0">
              <a:picLocks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358" y="320900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41"/>
            <p:cNvPicPr preferRelativeResize="0">
              <a:picLocks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503" y="320900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42"/>
            <p:cNvPicPr preferRelativeResize="0">
              <a:picLocks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8648" y="320900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43"/>
            <p:cNvPicPr preferRelativeResize="0">
              <a:picLocks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793" y="320900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44"/>
            <p:cNvPicPr preferRelativeResize="0">
              <a:picLocks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938" y="320900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45"/>
            <p:cNvPicPr preferRelativeResize="0">
              <a:picLocks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2083" y="320900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56"/>
            <p:cNvPicPr preferRelativeResize="0">
              <a:picLocks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068" y="424614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57"/>
            <p:cNvPicPr preferRelativeResize="0">
              <a:picLocks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213" y="424614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58"/>
            <p:cNvPicPr preferRelativeResize="0">
              <a:picLocks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358" y="424614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59"/>
            <p:cNvPicPr preferRelativeResize="0">
              <a:picLocks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503" y="424614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60"/>
            <p:cNvPicPr preferRelativeResize="0">
              <a:picLocks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8648" y="424614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61"/>
            <p:cNvPicPr preferRelativeResize="0">
              <a:picLocks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793" y="424614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62"/>
            <p:cNvPicPr preferRelativeResize="0">
              <a:picLocks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938" y="424614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63"/>
            <p:cNvPicPr preferRelativeResize="0">
              <a:picLocks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2083" y="424614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90"/>
            <p:cNvPicPr preferRelativeResize="0">
              <a:picLocks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088" y="527372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91"/>
            <p:cNvPicPr preferRelativeResize="0">
              <a:picLocks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130" y="527372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92"/>
            <p:cNvPicPr preferRelativeResize="0">
              <a:picLocks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172" y="527372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93"/>
            <p:cNvPicPr preferRelativeResize="0">
              <a:picLocks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1914" y="527372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94"/>
            <p:cNvPicPr preferRelativeResize="0">
              <a:picLocks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956" y="527372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195"/>
            <p:cNvPicPr preferRelativeResize="0">
              <a:picLocks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1998" y="527372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96"/>
            <p:cNvPicPr preferRelativeResize="0">
              <a:picLocks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2040" y="527372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97"/>
            <p:cNvPicPr preferRelativeResize="0">
              <a:picLocks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2083" y="5273720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208"/>
            <p:cNvPicPr preferRelativeResize="0">
              <a:picLocks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068" y="631409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09"/>
            <p:cNvPicPr preferRelativeResize="0">
              <a:picLocks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213" y="631409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10"/>
            <p:cNvPicPr preferRelativeResize="0">
              <a:picLocks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358" y="631409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11"/>
            <p:cNvPicPr preferRelativeResize="0">
              <a:picLocks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503" y="631409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212"/>
            <p:cNvPicPr preferRelativeResize="0">
              <a:picLocks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8648" y="631409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13"/>
            <p:cNvPicPr preferRelativeResize="0">
              <a:picLocks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793" y="631409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214"/>
            <p:cNvPicPr preferRelativeResize="0">
              <a:picLocks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938" y="631409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215"/>
            <p:cNvPicPr preferRelativeResize="0">
              <a:picLocks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2083" y="6314099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12"/>
            <p:cNvPicPr preferRelativeResize="0">
              <a:picLocks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068" y="733871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3"/>
            <p:cNvPicPr preferRelativeResize="0">
              <a:picLocks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213" y="733871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14"/>
            <p:cNvPicPr preferRelativeResize="0">
              <a:picLocks noChangeArrowheads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358" y="733871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5"/>
            <p:cNvPicPr preferRelativeResize="0">
              <a:picLocks noChangeArrowheads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503" y="733871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16"/>
            <p:cNvPicPr preferRelativeResize="0">
              <a:picLocks noChangeArrowheads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8648" y="733871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17"/>
            <p:cNvPicPr preferRelativeResize="0">
              <a:picLocks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793" y="733871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18"/>
            <p:cNvPicPr preferRelativeResize="0">
              <a:picLocks noChangeArrowheads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938" y="733871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19"/>
            <p:cNvPicPr preferRelativeResize="0">
              <a:picLocks noChangeArrowheads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2083" y="7338718"/>
              <a:ext cx="1191600" cy="100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文本框 60"/>
            <p:cNvSpPr txBox="1"/>
            <p:nvPr/>
          </p:nvSpPr>
          <p:spPr>
            <a:xfrm>
              <a:off x="2567522" y="10460799"/>
              <a:ext cx="10511211" cy="321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(a)                   (b)                       (c)                      (d)                    (e)                      (f)                      (g)                     (h)                     (i)    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2" name="图片 61"/>
            <p:cNvPicPr preferRelativeResize="0">
              <a:picLocks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2114025" y="1140395"/>
              <a:ext cx="1191600" cy="1004400"/>
            </a:xfrm>
            <a:prstGeom prst="rect">
              <a:avLst/>
            </a:prstGeom>
          </p:spPr>
        </p:pic>
        <p:pic>
          <p:nvPicPr>
            <p:cNvPr id="63" name="图片 62"/>
            <p:cNvPicPr preferRelativeResize="0">
              <a:picLocks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114025" y="2167207"/>
              <a:ext cx="1191600" cy="1004400"/>
            </a:xfrm>
            <a:prstGeom prst="rect">
              <a:avLst/>
            </a:prstGeom>
          </p:spPr>
        </p:pic>
        <p:pic>
          <p:nvPicPr>
            <p:cNvPr id="64" name="图片 63"/>
            <p:cNvPicPr preferRelativeResize="0">
              <a:picLocks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2114025" y="3209009"/>
              <a:ext cx="1191600" cy="1004400"/>
            </a:xfrm>
            <a:prstGeom prst="rect">
              <a:avLst/>
            </a:prstGeom>
          </p:spPr>
        </p:pic>
        <p:pic>
          <p:nvPicPr>
            <p:cNvPr id="65" name="图片 64"/>
            <p:cNvPicPr preferRelativeResize="0">
              <a:picLocks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2114025" y="4246140"/>
              <a:ext cx="1191600" cy="1004400"/>
            </a:xfrm>
            <a:prstGeom prst="rect">
              <a:avLst/>
            </a:prstGeom>
          </p:spPr>
        </p:pic>
        <p:pic>
          <p:nvPicPr>
            <p:cNvPr id="66" name="图片 65"/>
            <p:cNvPicPr preferRelativeResize="0">
              <a:picLocks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2114025" y="5273720"/>
              <a:ext cx="1191600" cy="1004400"/>
            </a:xfrm>
            <a:prstGeom prst="rect">
              <a:avLst/>
            </a:prstGeom>
          </p:spPr>
        </p:pic>
        <p:pic>
          <p:nvPicPr>
            <p:cNvPr id="67" name="图片 66"/>
            <p:cNvPicPr preferRelativeResize="0">
              <a:picLocks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2114025" y="6314099"/>
              <a:ext cx="1191600" cy="1004400"/>
            </a:xfrm>
            <a:prstGeom prst="rect">
              <a:avLst/>
            </a:prstGeom>
          </p:spPr>
        </p:pic>
        <p:pic>
          <p:nvPicPr>
            <p:cNvPr id="68" name="图片 67"/>
            <p:cNvPicPr preferRelativeResize="0">
              <a:picLocks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2114025" y="7338718"/>
              <a:ext cx="1191600" cy="1004400"/>
            </a:xfrm>
            <a:prstGeom prst="rect">
              <a:avLst/>
            </a:prstGeom>
          </p:spPr>
        </p:pic>
        <p:pic>
          <p:nvPicPr>
            <p:cNvPr id="69" name="图片 68"/>
            <p:cNvPicPr preferRelativeResize="0">
              <a:picLocks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2120787" y="8372665"/>
              <a:ext cx="1191600" cy="1004400"/>
            </a:xfrm>
            <a:prstGeom prst="rect">
              <a:avLst/>
            </a:prstGeom>
          </p:spPr>
        </p:pic>
        <p:pic>
          <p:nvPicPr>
            <p:cNvPr id="70" name="图片 69"/>
            <p:cNvPicPr preferRelativeResize="0">
              <a:picLocks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2120099" y="9416732"/>
              <a:ext cx="1191600" cy="1004400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3351794" y="8372665"/>
              <a:ext cx="1191600" cy="1004400"/>
            </a:xfrm>
            <a:prstGeom prst="rect">
              <a:avLst/>
            </a:prstGeom>
          </p:spPr>
        </p:pic>
        <p:pic>
          <p:nvPicPr>
            <p:cNvPr id="72" name="图片 71"/>
            <p:cNvPicPr preferRelativeResize="0">
              <a:picLocks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3351106" y="9416732"/>
              <a:ext cx="1191600" cy="1004400"/>
            </a:xfrm>
            <a:prstGeom prst="rect">
              <a:avLst/>
            </a:prstGeom>
          </p:spPr>
        </p:pic>
        <p:pic>
          <p:nvPicPr>
            <p:cNvPr id="73" name="图片 72"/>
            <p:cNvPicPr preferRelativeResize="0">
              <a:picLocks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4582801" y="8372665"/>
              <a:ext cx="1191600" cy="1004400"/>
            </a:xfrm>
            <a:prstGeom prst="rect">
              <a:avLst/>
            </a:prstGeom>
          </p:spPr>
        </p:pic>
        <p:pic>
          <p:nvPicPr>
            <p:cNvPr id="74" name="图片 73"/>
            <p:cNvPicPr preferRelativeResize="0">
              <a:picLocks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4582113" y="9416732"/>
              <a:ext cx="1191600" cy="1004400"/>
            </a:xfrm>
            <a:prstGeom prst="rect">
              <a:avLst/>
            </a:prstGeom>
          </p:spPr>
        </p:pic>
        <p:pic>
          <p:nvPicPr>
            <p:cNvPr id="75" name="图片 74"/>
            <p:cNvPicPr preferRelativeResize="0">
              <a:picLocks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5813120" y="9416732"/>
              <a:ext cx="1191600" cy="1004400"/>
            </a:xfrm>
            <a:prstGeom prst="rect">
              <a:avLst/>
            </a:prstGeom>
          </p:spPr>
        </p:pic>
        <p:pic>
          <p:nvPicPr>
            <p:cNvPr id="76" name="图片 75"/>
            <p:cNvPicPr preferRelativeResize="0">
              <a:picLocks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5813808" y="8372665"/>
              <a:ext cx="1191600" cy="1004400"/>
            </a:xfrm>
            <a:prstGeom prst="rect">
              <a:avLst/>
            </a:prstGeom>
          </p:spPr>
        </p:pic>
        <p:pic>
          <p:nvPicPr>
            <p:cNvPr id="77" name="图片 76"/>
            <p:cNvPicPr preferRelativeResize="0">
              <a:picLocks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7044815" y="8372665"/>
              <a:ext cx="1191600" cy="1004400"/>
            </a:xfrm>
            <a:prstGeom prst="rect">
              <a:avLst/>
            </a:prstGeom>
          </p:spPr>
        </p:pic>
        <p:pic>
          <p:nvPicPr>
            <p:cNvPr id="78" name="图片 77"/>
            <p:cNvPicPr preferRelativeResize="0">
              <a:picLocks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7044127" y="9416732"/>
              <a:ext cx="1191600" cy="1004400"/>
            </a:xfrm>
            <a:prstGeom prst="rect">
              <a:avLst/>
            </a:prstGeom>
          </p:spPr>
        </p:pic>
        <p:pic>
          <p:nvPicPr>
            <p:cNvPr id="79" name="图片 78"/>
            <p:cNvPicPr preferRelativeResize="0">
              <a:picLocks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8275822" y="8372665"/>
              <a:ext cx="1191600" cy="1004400"/>
            </a:xfrm>
            <a:prstGeom prst="rect">
              <a:avLst/>
            </a:prstGeom>
          </p:spPr>
        </p:pic>
        <p:pic>
          <p:nvPicPr>
            <p:cNvPr id="80" name="图片 79"/>
            <p:cNvPicPr preferRelativeResize="0">
              <a:picLocks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10737836" y="8372665"/>
              <a:ext cx="1191600" cy="1004400"/>
            </a:xfrm>
            <a:prstGeom prst="rect">
              <a:avLst/>
            </a:prstGeom>
          </p:spPr>
        </p:pic>
        <p:pic>
          <p:nvPicPr>
            <p:cNvPr id="81" name="图片 80"/>
            <p:cNvPicPr preferRelativeResize="0">
              <a:picLocks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11968845" y="8372665"/>
              <a:ext cx="1191600" cy="1004400"/>
            </a:xfrm>
            <a:prstGeom prst="rect">
              <a:avLst/>
            </a:prstGeom>
          </p:spPr>
        </p:pic>
        <p:pic>
          <p:nvPicPr>
            <p:cNvPr id="82" name="图片 81"/>
            <p:cNvPicPr preferRelativeResize="0">
              <a:picLocks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9506829" y="8372665"/>
              <a:ext cx="1191600" cy="1004400"/>
            </a:xfrm>
            <a:prstGeom prst="rect">
              <a:avLst/>
            </a:prstGeom>
          </p:spPr>
        </p:pic>
        <p:pic>
          <p:nvPicPr>
            <p:cNvPr id="83" name="图片 82"/>
            <p:cNvPicPr preferRelativeResize="0">
              <a:picLocks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8275134" y="9416732"/>
              <a:ext cx="1191600" cy="1004400"/>
            </a:xfrm>
            <a:prstGeom prst="rect">
              <a:avLst/>
            </a:prstGeom>
          </p:spPr>
        </p:pic>
        <p:pic>
          <p:nvPicPr>
            <p:cNvPr id="84" name="图片 83"/>
            <p:cNvPicPr preferRelativeResize="0">
              <a:picLocks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10737148" y="9416732"/>
              <a:ext cx="1191600" cy="1004400"/>
            </a:xfrm>
            <a:prstGeom prst="rect">
              <a:avLst/>
            </a:prstGeom>
          </p:spPr>
        </p:pic>
        <p:pic>
          <p:nvPicPr>
            <p:cNvPr id="85" name="图片 84"/>
            <p:cNvPicPr preferRelativeResize="0">
              <a:picLocks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11968157" y="9416732"/>
              <a:ext cx="1191600" cy="1004400"/>
            </a:xfrm>
            <a:prstGeom prst="rect">
              <a:avLst/>
            </a:prstGeom>
          </p:spPr>
        </p:pic>
        <p:pic>
          <p:nvPicPr>
            <p:cNvPr id="86" name="图片 85"/>
            <p:cNvPicPr preferRelativeResize="0">
              <a:picLocks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9506141" y="9416732"/>
              <a:ext cx="1191600" cy="100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8311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80</Words>
  <Application>Microsoft Office PowerPoint</Application>
  <PresentationFormat>宽屏</PresentationFormat>
  <Paragraphs>10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YXB</dc:creator>
  <cp:lastModifiedBy>YXB</cp:lastModifiedBy>
  <cp:revision>3</cp:revision>
  <dcterms:created xsi:type="dcterms:W3CDTF">2021-12-15T02:14:05Z</dcterms:created>
  <dcterms:modified xsi:type="dcterms:W3CDTF">2021-12-15T02:18:45Z</dcterms:modified>
</cp:coreProperties>
</file>